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0" r:id="rId2"/>
    <p:sldId id="325" r:id="rId3"/>
    <p:sldId id="319" r:id="rId4"/>
    <p:sldId id="322" r:id="rId5"/>
    <p:sldId id="324" r:id="rId6"/>
    <p:sldId id="326" r:id="rId7"/>
  </p:sldIdLst>
  <p:sldSz cx="6858000" cy="9144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predefinita" id="{BA664078-4B97-4B02-8443-92D7D9EB0BDA}">
          <p14:sldIdLst>
            <p14:sldId id="270"/>
            <p14:sldId id="274"/>
            <p14:sldId id="273"/>
            <p14:sldId id="277"/>
          </p14:sldIdLst>
        </p14:section>
        <p14:section name="Sezione senza titolo" id="{A80DFEF4-C207-48E1-94F4-9320D963A8F5}">
          <p14:sldIdLst>
            <p14:sldId id="276"/>
            <p14:sldId id="272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43" autoAdjust="0"/>
  </p:normalViewPr>
  <p:slideViewPr>
    <p:cSldViewPr snapToGrid="0" snapToObjects="1">
      <p:cViewPr>
        <p:scale>
          <a:sx n="60" d="100"/>
          <a:sy n="60" d="100"/>
        </p:scale>
        <p:origin x="-2730" y="-48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-273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BA328-9FEF-433F-9ECE-7EFDC86240BB}" type="datetimeFigureOut">
              <a:rPr lang="it-IT" smtClean="0"/>
              <a:pPr/>
              <a:t>03/04/2016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2F0D5-20C9-48AB-844A-1FE9628C5E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1357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AE978-C3AD-464F-AB17-5128FB5E96E7}" type="datetimeFigureOut">
              <a:rPr lang="it-IT" smtClean="0"/>
              <a:pPr/>
              <a:t>03/04/2016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0676A-EBA0-42E7-86CB-6B7666C265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6375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51C334F8-EC9B-498C-990B-069EC3B4D4F2}" type="datetime1">
              <a:rPr lang="it-IT" smtClean="0"/>
              <a:pPr/>
              <a:t>03/04/2016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4F62EA8-36D1-48EA-9956-AC1AD6915532}" type="datetime1">
              <a:rPr lang="it-IT" smtClean="0"/>
              <a:pPr/>
              <a:t>03/04/2016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21A77589-968A-4B60-A515-07CC6435B4B1}" type="datetime1">
              <a:rPr lang="it-IT" smtClean="0"/>
              <a:pPr/>
              <a:t>03/04/2016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473132"/>
            <a:ext cx="6172200" cy="831627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900" y="1497264"/>
            <a:ext cx="6172200" cy="6670955"/>
          </a:xfrm>
        </p:spPr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27908" y="8580356"/>
            <a:ext cx="1600200" cy="48683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22BDEAAC-222B-498D-A1FC-D98CFBB797A8}" type="datetime1">
              <a:rPr lang="it-IT" smtClean="0"/>
              <a:pPr/>
              <a:t>03/04/2016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582081"/>
            <a:ext cx="2171700" cy="486833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9662BC3-20DC-405B-92ED-ECC6A91BD916}" type="datetime1">
              <a:rPr lang="it-IT" smtClean="0"/>
              <a:pPr/>
              <a:t>03/04/2016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A960217C-ACA3-47E9-84ED-6AC917EB862A}" type="datetime1">
              <a:rPr lang="it-IT" smtClean="0"/>
              <a:pPr/>
              <a:t>03/04/2016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59F8863-FD94-455B-91E9-186C36A26FAB}" type="datetime1">
              <a:rPr lang="it-IT" smtClean="0"/>
              <a:pPr/>
              <a:t>03/04/2016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88095B0-787A-431F-8078-35E1AF71977F}" type="datetime1">
              <a:rPr lang="it-IT" smtClean="0"/>
              <a:pPr/>
              <a:t>03/04/2016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28F4E91-C99C-45CB-A747-DD0C16D087D1}" type="datetime1">
              <a:rPr lang="it-IT" smtClean="0"/>
              <a:pPr/>
              <a:t>03/04/2016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DDD397C2-AB19-4577-8B85-24FC75326940}" type="datetime1">
              <a:rPr lang="it-IT" smtClean="0"/>
              <a:pPr/>
              <a:t>03/04/2016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51B1200-26EB-475D-8357-7F042379B04E}" type="datetime1">
              <a:rPr lang="it-IT" smtClean="0"/>
              <a:pPr/>
              <a:t>03/04/2016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38364" y="8550221"/>
            <a:ext cx="54743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fld id="{36DC428A-4F83-274C-B04C-1C0D841E297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6600" dirty="0" smtClean="0">
                <a:solidFill>
                  <a:srgbClr val="FF0000"/>
                </a:solidFill>
              </a:rPr>
              <a:t>Calcoli, </a:t>
            </a:r>
          </a:p>
          <a:p>
            <a:pPr algn="ctr">
              <a:buNone/>
            </a:pPr>
            <a:r>
              <a:rPr lang="it-IT" sz="6600" dirty="0" smtClean="0">
                <a:solidFill>
                  <a:srgbClr val="FF0000"/>
                </a:solidFill>
              </a:rPr>
              <a:t> problemi </a:t>
            </a:r>
          </a:p>
          <a:p>
            <a:pPr algn="ctr">
              <a:buNone/>
            </a:pPr>
            <a:r>
              <a:rPr lang="it-IT" sz="6600" dirty="0" smtClean="0">
                <a:solidFill>
                  <a:srgbClr val="FF0000"/>
                </a:solidFill>
              </a:rPr>
              <a:t>e </a:t>
            </a:r>
          </a:p>
          <a:p>
            <a:pPr algn="ctr">
              <a:buNone/>
            </a:pPr>
            <a:r>
              <a:rPr lang="it-IT" sz="6600" dirty="0" smtClean="0">
                <a:solidFill>
                  <a:srgbClr val="FF0000"/>
                </a:solidFill>
              </a:rPr>
              <a:t>tanta allegria </a:t>
            </a:r>
            <a:endParaRPr lang="it-IT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4238" y="1497264"/>
            <a:ext cx="4544410" cy="6670955"/>
          </a:xfrm>
        </p:spPr>
        <p:txBody>
          <a:bodyPr>
            <a:normAutofit fontScale="62500" lnSpcReduction="20000"/>
          </a:bodyPr>
          <a:lstStyle/>
          <a:p>
            <a:r>
              <a:rPr lang="it-IT" sz="5400" dirty="0" smtClean="0"/>
              <a:t>Sono curate diverse strategie di calcolo (a mente, in colonna), che  trovano applicazione </a:t>
            </a:r>
            <a:r>
              <a:rPr lang="it-IT" sz="5400" dirty="0" smtClean="0"/>
              <a:t>anche    </a:t>
            </a:r>
            <a:r>
              <a:rPr lang="it-IT" sz="5400" dirty="0" smtClean="0"/>
              <a:t>in un contesto ludico.</a:t>
            </a:r>
          </a:p>
          <a:p>
            <a:pPr>
              <a:buNone/>
            </a:pPr>
            <a:r>
              <a:rPr lang="it-IT" sz="5400" dirty="0" smtClean="0"/>
              <a:t>Cruciverba e altri giochi matematici rivelano, attraverso i risultati di calcoli proposti, nomi di oggetti e personaggi, parole, frasi, esortazioni.</a:t>
            </a:r>
          </a:p>
          <a:p>
            <a:pPr>
              <a:buNone/>
            </a:pPr>
            <a:endParaRPr lang="it-IT" sz="5400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701" y="331076"/>
            <a:ext cx="5927615" cy="835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0165" y="536027"/>
            <a:ext cx="5265683" cy="763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364" y="236483"/>
            <a:ext cx="6341264" cy="793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225354"/>
            <a:ext cx="6172200" cy="794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2250</TotalTime>
  <Words>61</Words>
  <Application>Microsoft Office PowerPoint</Application>
  <PresentationFormat>Presentazione su schermo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>- 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 -</dc:creator>
  <cp:lastModifiedBy>Tony</cp:lastModifiedBy>
  <cp:revision>248</cp:revision>
  <dcterms:created xsi:type="dcterms:W3CDTF">2012-04-10T14:36:45Z</dcterms:created>
  <dcterms:modified xsi:type="dcterms:W3CDTF">2016-04-03T20:05:27Z</dcterms:modified>
</cp:coreProperties>
</file>