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07" r:id="rId3"/>
    <p:sldId id="292" r:id="rId4"/>
    <p:sldId id="293" r:id="rId5"/>
    <p:sldId id="294" r:id="rId6"/>
    <p:sldId id="291" r:id="rId7"/>
    <p:sldId id="295" r:id="rId8"/>
    <p:sldId id="301" r:id="rId9"/>
    <p:sldId id="296" r:id="rId10"/>
    <p:sldId id="299" r:id="rId11"/>
    <p:sldId id="300" r:id="rId12"/>
    <p:sldId id="297" r:id="rId13"/>
    <p:sldId id="316" r:id="rId14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BA664078-4B97-4B02-8443-92D7D9EB0BDA}">
          <p14:sldIdLst>
            <p14:sldId id="270"/>
            <p14:sldId id="274"/>
            <p14:sldId id="273"/>
            <p14:sldId id="277"/>
          </p14:sldIdLst>
        </p14:section>
        <p14:section name="Sezione senza titolo" id="{A80DFEF4-C207-48E1-94F4-9320D963A8F5}">
          <p14:sldIdLst>
            <p14:sldId id="276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43" autoAdjust="0"/>
  </p:normalViewPr>
  <p:slideViewPr>
    <p:cSldViewPr snapToGrid="0" snapToObjects="1">
      <p:cViewPr>
        <p:scale>
          <a:sx n="60" d="100"/>
          <a:sy n="60" d="100"/>
        </p:scale>
        <p:origin x="-2730" y="-4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273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A328-9FEF-433F-9ECE-7EFDC86240BB}" type="datetimeFigureOut">
              <a:rPr lang="it-IT" smtClean="0"/>
              <a:pPr/>
              <a:t>05/04/2016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F0D5-20C9-48AB-844A-1FE9628C5E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35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E978-C3AD-464F-AB17-5128FB5E96E7}" type="datetimeFigureOut">
              <a:rPr lang="it-IT" smtClean="0"/>
              <a:pPr/>
              <a:t>05/04/2016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676A-EBA0-42E7-86CB-6B7666C265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637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1C334F8-EC9B-498C-990B-069EC3B4D4F2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4F62EA8-36D1-48EA-9956-AC1AD6915532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21A77589-968A-4B60-A515-07CC6435B4B1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473132"/>
            <a:ext cx="6172200" cy="831627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1497264"/>
            <a:ext cx="6172200" cy="6670955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27908" y="8580356"/>
            <a:ext cx="1600200" cy="4868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22BDEAAC-222B-498D-A1FC-D98CFBB797A8}" type="datetime1">
              <a:rPr lang="it-IT" smtClean="0"/>
              <a:pPr/>
              <a:t>05/04/2016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582081"/>
            <a:ext cx="2171700" cy="486833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9662BC3-20DC-405B-92ED-ECC6A91BD916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960217C-ACA3-47E9-84ED-6AC917EB862A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59F8863-FD94-455B-91E9-186C36A26FAB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88095B0-787A-431F-8078-35E1AF71977F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28F4E91-C99C-45CB-A747-DD0C16D087D1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DDD397C2-AB19-4577-8B85-24FC75326940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51B1200-26EB-475D-8357-7F042379B04E}" type="datetime1">
              <a:rPr lang="it-IT" smtClean="0"/>
              <a:pPr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38364" y="8550221"/>
            <a:ext cx="5474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36DC428A-4F83-274C-B04C-1C0D841E297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4238" y="1497264"/>
            <a:ext cx="4544410" cy="6670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Tanti 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problemi..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...tanta 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allegria </a:t>
            </a:r>
            <a:endParaRPr lang="it-IT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457"/>
            <a:ext cx="5746531" cy="82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64" y="473131"/>
            <a:ext cx="6172200" cy="807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65" y="299545"/>
            <a:ext cx="6278202" cy="8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Situazioni interessanti  assicurano a tutti il piacere di apprendere; serenità ed allegria  sono il fulcro di un’esperienza di apprendimento  in cui ogni alunno può esprimersi al meglio, senza essere frenato da ansia e timore</a:t>
            </a:r>
            <a:r>
              <a:rPr lang="it-IT" sz="3600" dirty="0" smtClean="0">
                <a:solidFill>
                  <a:srgbClr val="C00000"/>
                </a:solidFill>
              </a:rPr>
              <a:t>. 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804042"/>
            <a:ext cx="6172200" cy="7364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Ecco problemi originali , in grado  di   tener vivo l’interesse ed incidere sulla motivazione .                  </a:t>
            </a:r>
          </a:p>
          <a:p>
            <a:pPr>
              <a:buNone/>
            </a:pPr>
            <a:endParaRPr lang="it-IT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364" y="283779"/>
            <a:ext cx="6376736" cy="7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65" y="677917"/>
            <a:ext cx="5947126" cy="7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64" y="334489"/>
            <a:ext cx="6325498" cy="80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23" y="268012"/>
            <a:ext cx="5548804" cy="828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9" y="378373"/>
            <a:ext cx="5533697" cy="759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630621"/>
            <a:ext cx="6042134" cy="72538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Ecco 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matematica               amica, cui far riferimento quotidianamente,   per operare le scelte più adeguate alle situazioni da gestire.</a:t>
            </a:r>
            <a:endParaRPr lang="it-IT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428A-4F83-274C-B04C-1C0D841E2978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272"/>
            <a:ext cx="6624489" cy="8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92</Words>
  <Application>Microsoft Office PowerPoint</Application>
  <PresentationFormat>Presentazione su schermo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-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 -</dc:creator>
  <cp:lastModifiedBy>Tony</cp:lastModifiedBy>
  <cp:revision>247</cp:revision>
  <dcterms:created xsi:type="dcterms:W3CDTF">2012-04-10T14:36:45Z</dcterms:created>
  <dcterms:modified xsi:type="dcterms:W3CDTF">2016-04-05T20:05:34Z</dcterms:modified>
</cp:coreProperties>
</file>